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9" r:id="rId6"/>
    <p:sldId id="261" r:id="rId7"/>
    <p:sldId id="268" r:id="rId8"/>
  </p:sldIdLst>
  <p:sldSz cx="9144000" cy="5143500" type="screen16x9"/>
  <p:notesSz cx="6858000" cy="9144000"/>
  <p:embeddedFontLst>
    <p:embeddedFont>
      <p:font typeface="Bebas Neue" panose="020B0604020202020204" charset="0"/>
      <p:regular r:id="rId10"/>
    </p:embeddedFont>
    <p:embeddedFont>
      <p:font typeface="Fredoka One" panose="020B0604020202020204" charset="0"/>
      <p:regular r:id="rId11"/>
    </p:embeddedFont>
    <p:embeddedFont>
      <p:font typeface="Quicksand Light" panose="020B0604020202020204" charset="-93"/>
      <p:regular r:id="rId12"/>
      <p:bold r:id="rId13"/>
    </p:embeddedFont>
    <p:embeddedFont>
      <p:font typeface="Hammersmith On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706744-68E5-4719-9C48-5296AEC7F7D2}">
  <a:tblStyle styleId="{DE706744-68E5-4719-9C48-5296AEC7F7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0:08.378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</inkml:definitions>
  <inkml:trace contextRef="#ctx0" brushRef="#br0">-16 0 420 0,'0'-10'94'0,"0"0"-28"15,0 10-52-15,0 0 22 16,0 0-26-16,0 0 8 16,0 0-16-16,0 0-13 15,0 0 11-15,0 0-8 0,0 0 5 16,0 0-43-1,0 0-46-15,3 0-196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0:31.776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8427DED8-CCE3-4A2F-B987-897F68BC5435}" emma:medium="tactile" emma:mode="ink">
          <msink:context xmlns:msink="http://schemas.microsoft.com/ink/2010/main" type="writingRegion" rotatedBoundingBox="12200,5056 18150,5304 18126,5869 12176,5621"/>
        </emma:interpretation>
      </emma:emma>
    </inkml:annotationXML>
    <inkml:traceGroup>
      <inkml:annotationXML>
        <emma:emma xmlns:emma="http://www.w3.org/2003/04/emma" version="1.0">
          <emma:interpretation id="{2050E9DA-BDD6-47C2-9513-BCC238B93A07}" emma:medium="tactile" emma:mode="ink">
            <msink:context xmlns:msink="http://schemas.microsoft.com/ink/2010/main" type="paragraph" rotatedBoundingBox="12200,5056 18150,5304 18126,5869 12176,5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0E668-CD59-47EA-82A3-8BBC84FA74C4}" emma:medium="tactile" emma:mode="ink">
              <msink:context xmlns:msink="http://schemas.microsoft.com/ink/2010/main" type="line" rotatedBoundingBox="12200,5056 18150,5304 18126,5869 12176,5621"/>
            </emma:interpretation>
          </emma:emma>
        </inkml:annotationXML>
        <inkml:traceGroup>
          <inkml:annotationXML>
            <emma:emma xmlns:emma="http://www.w3.org/2003/04/emma" version="1.0">
              <emma:interpretation id="{D5391ADD-6ECB-43F6-8C12-DFA7A1D1ABB2}" emma:medium="tactile" emma:mode="ink">
                <msink:context xmlns:msink="http://schemas.microsoft.com/ink/2010/main" type="inkWord" rotatedBoundingBox="12188,5338 12800,5364 12795,5479 12183,5453"/>
              </emma:interpretation>
              <emma:one-of disjunction-type="recognition" id="oneOf0">
                <emma:interpretation id="interp0" emma:lang="" emma:confidence="1">
                  <emma:literal>~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-57-18 76 0,'0'0'166'0,"0"0"-113"16,0 0-40-16,0 0 2 15,0 0 49-15,0 0-58 16,0 0 9-16,0 0-2 16,0 0 6-16,0 0-5 0,0 0 6 15,0 0-27 1,0 0 18-16,0 0-8 0,0 0-4 15,0 0 1-15,0 0 32 16,0 0-31-16,0 0 2 16,0 0 35-16,0 0-30 15,0 0-6-15,0 0 0 16,6-2 11-16,-1 0-6 16,6-3-4-16,3 0-3 15,-3-2-4-15,1 2 5 16,-1-2 5-16,-9 3-4 15,7 4-4-15,-7-2-12 0,7 2 31 16,-6-2-21 0,-1 2 5-16,-2 0 1 0,0 0 1 15,0 0-8-15,0 0 30 16,9 0-21-16,-7 0 0 16,12 0 3-16,-3-3 2 15,0 0-5-15,1 3-15 16,-10-2 21-16,7 2-9 15,-7 0 4-15,-2 0-1 16,9 0 22-16,-4 0-31 16,-2 0 23-16,5 0-25 15,-5 0 8-15,8 0 5 16,-2 0-6-16,-4 0-2 16,3 0 7-16,4 2-4 15,-7 1-4-15,3 2 2 0,1-3 8 16,-4 0-11-16,-2 0 3 15,-3-2 4-15,6 0-4 16,-6 4-1-16,0-4 13 16,2 0-18-16,1 3 11 15,3-1-8-15,-4 2 3 16,7 0 11-16,-6-2-11 16,-1 3 4-16,1-2-4 15,5-1 1-15,-8 0-9 16,9-2 17-16,-6 2-7 15,-1 1-4-15,-2-3 7 16,0 3-8-16,3-3 6 0,3 0-6 16,-6 3 3-16,2-1 9 15,-2 0-13-15,0 0 9 16,3-2-7-16,6 6 9 16,-7-3-8-16,0-1 1 15,7 3 0-15,2-3 5 16,-2 0-4-16,-4 4 1 15,4-3-2-15,-7-1-1 16,1-2 3-16,6 2 1 16,-7-2-5-16,-2 0 5 15,3 0-1-15,3 0-4 16,-4 0-5-16,-2 0 17 16,3 0-11-16,3 0 4 0,-1 0-5 15,4 0 11 1,-7 0-14-16,7 0 8 0,-4 0-1 15,6 0-1-15,-2 0-2 16,-4 0 6-16,6 0-4 16,-2 0 1-16,-7 0-6 15,1 0 13-15,3 0-14 16,-4 0 9-16,-2 0 1 16,3 0-8-16,-3 0 4 15,0 0 1-15,2 0-6 16,5 0 11-16,-5-7-4 15,7-1-1-15,-4 4 3 16,4-1-10-16,-4 0 12 16,3-1-11-16,-5 4 5 0,3-3 3 15,-1 2-1-15,-5 0-2 16,2-1-5-16,7-1 8 16,-9-6-9-16,9 7 5 15,-9-1 10-15,2 1-11 16,-2 4 2-16,0 0 2 15,0 0-8-15,0 0 12 16,0 0-10-16,0 0 9 16,0 0-12-16,0 0 7 15,0-2-1-15,0 0 8 16,3-5-7-16,-3 2-6 16,0-1 14-16,0 5-9 15,0-2 2-15,2 3 0 0,-2 0-3 16,0 0-4-16,0 0 5 15,0 0 7-15,0 0-8 16,0 0 4-16,0 0-15 16,0 0-60-16,0 0-94 15</inkml:trace>
        </inkml:traceGroup>
        <inkml:traceGroup>
          <inkml:annotationXML>
            <emma:emma xmlns:emma="http://www.w3.org/2003/04/emma" version="1.0">
              <emma:interpretation id="{01BB3BEA-308D-4C9B-ADEA-EA6F10A1E98A}" emma:medium="tactile" emma:mode="ink">
                <msink:context xmlns:msink="http://schemas.microsoft.com/ink/2010/main" type="inkWord" rotatedBoundingBox="12243,5416 12712,5436 12707,5533 12239,551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4043.3248">2 73 393 0,'0'0'60'0,"0"0"-65"15,0 0 15-15,0 0 12 16,0 0 7-16,0 0-24 15,0 0-3-15,0 0 11 16,0 0-14-16,0 0 8 16,0 0-13-16,0 0 7 15,0 0 30-15,0 0-33 0,0-8 4 16,-3-5 7-16,3 4-9 16,0 0 2-16,0 7 10 15,0 2-10-15,0-2-2 16,0 2 2-16,0 0 0 15,0 0-8-15,0 0 13 16,0 0-13-16,0 0 15 16,0 0-8-16,0 0-6 15,0 0 7-15,0 0 2 16,0 0-3-16,0 0-8 16,0 0 38-16,5 0 29 15,9-4-42-15,-3-2-13 16,0 3-12-16,0 3 20 0,1 0-12 15,-7-2 4 1,6 2-2-16,-3 0-5 0,4 0 4 16,-10-2-1-16,7 2-3 15,-9 0 5-15,2 0-4 16,-2 0 0-16,0 0 8 16,3 0-9-16,3 0 5 15,-1 0-4-15,4 0 6 16,-4 0-9-16,6 0 11 15,-2 0-5-15,2 2 1 16,-6 3-6-16,6-2 5 16,3 2-4-16,-3-1 2 0,0 2 9 15,0-1-10 1,1-2 6-16,-10-1-6 0,9 0 4 16,-8-2-5-16,6 2 9 15,-4 3-1-15,3-1-13 16,4 0 11-16,-8 0-1 15,5 0-1-15,2-2 0 16,-2 1-4-16,-4 0 3 16,-2-1 5-16,3-2-11 15,-4 0 6-15,-2 0-3 16,0 0 6-16,0 0-6 16,0 0 6-16,9 0-2 15,-4 0-5-15,4 0 8 16,-4 0-7-16,6 0 5 15,-2 0-4-15,-4 0 2 0,3 0 5 16,4 0-11-16,-10 0-1 16,7 0 8-16,-7 0-2 15,1-2 7-15,3-1-15 16,-3 0 11-16,-3 3-5 16,0-2 1-16,0 2 5 15,0-4-9-15,0 4 4 16,2-4 6-16,-2 0 0 15,2-7-11-15,7 1 10 16,-9-2-3-16,3 7 1 16,-3-1-3-16,0 4 0 15,0 2 2-15,0-4-2 0,0 1 1 16,0-2 4-16,0 3-6 16,0-2 1-16,0 4 5 15,0 0-8-15,0 0 7 16,0 0-6-16,0 0 6 15,0 0-6-15,0-2 11 16,0 2-13-16,0 0 3 16,0 0 4-16,0 0 0 15,0 0 2-15,0 0-4 16,0 0 0-16,0 0-2 16,0 0 5-16,0 0-6 15,0 0 3-15,0 0 0 16,0 0-20-16,0 0-37 15,11 0-164-15</inkml:trace>
        </inkml:traceGroup>
        <inkml:traceGroup>
          <inkml:annotationXML>
            <emma:emma xmlns:emma="http://www.w3.org/2003/04/emma" version="1.0">
              <emma:interpretation id="{4AA19E8E-8E53-42A0-9E0D-7C31CD0D8017}" emma:medium="tactile" emma:mode="ink">
                <msink:context xmlns:msink="http://schemas.microsoft.com/ink/2010/main" type="inkWord" rotatedBoundingBox="16862,5250 18150,5304 18126,5869 16838,581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947.7542">5181-167 440 0,'-13'0'53'16,"10"0"-23"-1,-3 0 12-15,6 0-30 0,0 0 23 16,0 9-20-16,20 17-1 15,16 4-16-15,5-2 8 16,6-7-4-16,3-7-3 16,0-7-14-16,9-2-162 15</inkml:trace>
          <inkml:trace contextRef="#ctx0" brushRef="#br0" timeOffset="-7084.1825">4638 172 402 0,'-11'0'53'0,"-3"0"-40"15,6 0 5-15,8 0 17 16,0 0-13-16,0 0-12 15,0 0-11-15,0 0 2 16,0 0-3-16,0 0 3 16,0 0 1-16,0 0-3 15,0 0 32-15,0 0-14 16,2 0-4-16,7 0-8 16,2 0-2-16,0 0 11 15,3 0-14-15,-3 2 11 0,3 1-12 16,-3 3 5-16,-6-4-5 15,4 1 7-15,-1-2-8 16,-5 3 9-16,-3-4 0 16,0 0-3-16,0 2-1 15,0-2 5-15,0 2 3 16,0-2-7-16,0 3 6 16,0 0-13-16,0 1 21 15,0 12-19-15,-14 0 3 16,1 8 1-16,-5-5-3 15,13-7 2-15,-6 2-3 16,2-10 0-16,4 1 4 16,3 1-1-16,-7-6-6 15,9 0 13-15,0 0-11 16,-9 0-6-16,7 0-31 0,2 0-60 16,0-6-159-16</inkml:trace>
          <inkml:trace contextRef="#ctx0" brushRef="#br0" timeOffset="-5972.4391">5830 273 274 0,'-25'-6'129'0,"12"6"-68"16,2-2-47-16,8 2 19 15,-3 0 18-15,3-2-33 16,3 2-1-16,0 0-16 15,0 0 2-15,0 0 2 16,0 0-7-16,0 0 4 16,0 0-7-16,0 0 11 15,0 0-1-15,0 0 2 16,3 0 16-16,14 0-18 16,-3-4 12-16,0 4-5 15,2 0-17-15,4 0 28 16,-7-2-22-16,-1 2 6 0,-1 0-2 15,-9 0-10-15,-2 0 9 16,0 0-10-16,0 0 17 16,0 0-8-16,0 0 7 15,0 0-7-15,0 16 0 16,-8 3-1-16,-6 3 1 16,-2-4-2-16,-4 2-2 15,-8-5-1-15,1 2 6 16,-9-2-5-16,0-4-2 15,0-5 7-15,0-6-7 16,2 0-64-16,9 0-20 16,20-17-97-16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1:15.218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9A891958-D69D-4673-8188-163FFB60D5C5}" emma:medium="tactile" emma:mode="ink">
          <msink:context xmlns:msink="http://schemas.microsoft.com/ink/2010/main" type="writingRegion" rotatedBoundingBox="5828,1776 5887,1776 5887,1875 5828,1875"/>
        </emma:interpretation>
      </emma:emma>
    </inkml:annotationXML>
    <inkml:traceGroup>
      <inkml:annotationXML>
        <emma:emma xmlns:emma="http://www.w3.org/2003/04/emma" version="1.0">
          <emma:interpretation id="{BCD13472-4B9B-4EC8-B565-EF756F393A6B}" emma:medium="tactile" emma:mode="ink">
            <msink:context xmlns:msink="http://schemas.microsoft.com/ink/2010/main" type="paragraph" rotatedBoundingBox="5828,1776 5887,1776 5887,1875 5828,1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4725D8-8DA2-4889-8F28-B579587F3AEE}" emma:medium="tactile" emma:mode="ink">
              <msink:context xmlns:msink="http://schemas.microsoft.com/ink/2010/main" type="line" rotatedBoundingBox="5828,1776 5887,1776 5887,1875 5828,1875"/>
            </emma:interpretation>
          </emma:emma>
        </inkml:annotationXML>
        <inkml:traceGroup>
          <inkml:annotationXML>
            <emma:emma xmlns:emma="http://www.w3.org/2003/04/emma" version="1.0">
              <emma:interpretation id="{CB591FAA-8A30-4FD9-A294-12EBB2A924AB}" emma:medium="tactile" emma:mode="ink">
                <msink:context xmlns:msink="http://schemas.microsoft.com/ink/2010/main" type="inkWord" rotatedBoundingBox="5828,1776 5887,1776 5887,1875 5828,1875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58 2 394 0,'0'-3'36'0,"-2"3"-11"16,-1 0-16-16,3 0-4 15,0 0 1-15,0 0 6 16,0 0-10-16,-6 0 2 16,4 17-6-16,-9 2 0 15,0 4 2-15,-2-3-96 0,2 0-53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6:29.469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9EC5B2A9-2122-402F-82AE-759199F5A746}" emma:medium="tactile" emma:mode="ink">
          <msink:context xmlns:msink="http://schemas.microsoft.com/ink/2010/main" type="inkDrawing" rotatedBoundingBox="14809,6472 14820,6474 14818,6489 14807,6487" shapeName="Other"/>
        </emma:interpretation>
      </emma:emma>
    </inkml:annotationXML>
    <inkml:trace contextRef="#ctx0" brushRef="#br0">11 2 408 0,'0'0'-59'16,"-11"-2"110"-16,11 2-113 15,0 0 47-15,0 0 14 16,0 0-26-16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9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-156100" y="2715150"/>
            <a:ext cx="9491748" cy="2787491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EFEFE">
              <a:alpha val="39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-326237" y="1306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6724025" y="534991"/>
            <a:ext cx="670499" cy="438524"/>
            <a:chOff x="7555450" y="377766"/>
            <a:chExt cx="670499" cy="438524"/>
          </a:xfrm>
        </p:grpSpPr>
        <p:sp>
          <p:nvSpPr>
            <p:cNvPr id="55" name="Google Shape;55;p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7785862" y="267800"/>
            <a:ext cx="981285" cy="534397"/>
            <a:chOff x="816462" y="899275"/>
            <a:chExt cx="981285" cy="534397"/>
          </a:xfrm>
        </p:grpSpPr>
        <p:sp>
          <p:nvSpPr>
            <p:cNvPr id="59" name="Google Shape;59;p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340663" y="-1047"/>
            <a:ext cx="490228" cy="608811"/>
            <a:chOff x="7376250" y="1989890"/>
            <a:chExt cx="490228" cy="608811"/>
          </a:xfrm>
        </p:grpSpPr>
        <p:sp>
          <p:nvSpPr>
            <p:cNvPr id="62" name="Google Shape;62;p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-784985">
            <a:off x="8311193" y="2227651"/>
            <a:ext cx="824096" cy="1283659"/>
            <a:chOff x="8424000" y="2335625"/>
            <a:chExt cx="981301" cy="1528532"/>
          </a:xfrm>
        </p:grpSpPr>
        <p:sp>
          <p:nvSpPr>
            <p:cNvPr id="66" name="Google Shape;66;p4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6988375" y="43413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-1178775" y="407072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4"/>
          <p:cNvGrpSpPr/>
          <p:nvPr/>
        </p:nvGrpSpPr>
        <p:grpSpPr>
          <a:xfrm>
            <a:off x="212022" y="3337775"/>
            <a:ext cx="747540" cy="1076245"/>
            <a:chOff x="252972" y="3313350"/>
            <a:chExt cx="747540" cy="1076245"/>
          </a:xfrm>
        </p:grpSpPr>
        <p:sp>
          <p:nvSpPr>
            <p:cNvPr id="77" name="Google Shape;77;p4"/>
            <p:cNvSpPr/>
            <p:nvPr/>
          </p:nvSpPr>
          <p:spPr>
            <a:xfrm>
              <a:off x="252972" y="3313350"/>
              <a:ext cx="747540" cy="1076245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40671" y="3871666"/>
              <a:ext cx="333375" cy="470669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83318" y="3872387"/>
              <a:ext cx="291928" cy="47223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60625" y="3967412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95680" y="3356057"/>
              <a:ext cx="658700" cy="642515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75582" y="3382606"/>
              <a:ext cx="476455" cy="61596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41812" y="3377981"/>
              <a:ext cx="404915" cy="389942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38701" y="3397563"/>
              <a:ext cx="353017" cy="466585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2139" y="3416724"/>
              <a:ext cx="267661" cy="531275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74357" y="3436786"/>
              <a:ext cx="93525" cy="533858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5250" y="3520999"/>
              <a:ext cx="60007" cy="61687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227443" y="1997216"/>
            <a:ext cx="670499" cy="438524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4293950" y="4117240"/>
            <a:ext cx="490228" cy="608811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7983044" y="1391935"/>
            <a:ext cx="1115949" cy="1738267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4144289" y="2628551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4393335" y="273626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8339852" y="469678"/>
            <a:ext cx="490228" cy="608811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333505" y="255047"/>
            <a:ext cx="1489984" cy="1388214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7920650" y="1204729"/>
            <a:ext cx="670499" cy="438524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861613" y="2381903"/>
            <a:ext cx="490228" cy="608811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8106263" y="1116390"/>
            <a:ext cx="490228" cy="608811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319163" y="3275778"/>
            <a:ext cx="490228" cy="608811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60" r:id="rId7"/>
    <p:sldLayoutId id="2147483674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761100" y="3046435"/>
            <a:ext cx="362190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FALL VIBES STICKERS </a:t>
            </a:r>
            <a:endParaRPr/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587" name="Google Shape;587;p33"/>
          <p:cNvSpPr/>
          <p:nvPr/>
        </p:nvSpPr>
        <p:spPr>
          <a:xfrm>
            <a:off x="7450859" y="4019327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7450838" y="1670715"/>
            <a:ext cx="490228" cy="608811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3487687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2392500" y="294504"/>
            <a:ext cx="670499" cy="438524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6656661" y="-664776"/>
            <a:ext cx="1320625" cy="1230423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321656" y="2586734"/>
            <a:ext cx="2163936" cy="2209757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MARKETING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 rot="-757865">
            <a:off x="7770255" y="2746372"/>
            <a:ext cx="1967473" cy="1685713"/>
            <a:chOff x="133065" y="3480046"/>
            <a:chExt cx="1788909" cy="1354389"/>
          </a:xfrm>
        </p:grpSpPr>
        <p:sp>
          <p:nvSpPr>
            <p:cNvPr id="779" name="Google Shape;779;p35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 rot="-8494057" flipH="1">
            <a:off x="7635563" y="101324"/>
            <a:ext cx="1509172" cy="1772036"/>
            <a:chOff x="6754625" y="2964038"/>
            <a:chExt cx="1767641" cy="2075525"/>
          </a:xfrm>
        </p:grpSpPr>
        <p:sp>
          <p:nvSpPr>
            <p:cNvPr id="782" name="Google Shape;782;p35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1761446" y="1808396"/>
            <a:ext cx="5545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HOC VE NGUOI</a:t>
            </a:r>
            <a:endParaRPr sz="4800" dirty="0"/>
          </a:p>
        </p:txBody>
      </p:sp>
      <p:grpSp>
        <p:nvGrpSpPr>
          <p:cNvPr id="786" name="Google Shape;786;p35"/>
          <p:cNvGrpSpPr/>
          <p:nvPr/>
        </p:nvGrpSpPr>
        <p:grpSpPr>
          <a:xfrm flipH="1">
            <a:off x="6778003" y="3099827"/>
            <a:ext cx="1589754" cy="1923515"/>
            <a:chOff x="7383124" y="2651575"/>
            <a:chExt cx="1581845" cy="1913754"/>
          </a:xfrm>
        </p:grpSpPr>
        <p:sp>
          <p:nvSpPr>
            <p:cNvPr id="787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5"/>
          <p:cNvGrpSpPr/>
          <p:nvPr/>
        </p:nvGrpSpPr>
        <p:grpSpPr>
          <a:xfrm rot="-273" flipH="1">
            <a:off x="-317993" y="3265152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822" name="Google Shape;822;p3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825" name="Google Shape;825;p3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796125" y="2814700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1478" y="1206734"/>
            <a:ext cx="5544900" cy="1317600"/>
          </a:xfrm>
        </p:spPr>
        <p:txBody>
          <a:bodyPr/>
          <a:lstStyle/>
          <a:p>
            <a:r>
              <a:rPr lang="en-US" dirty="0" smtClean="0"/>
              <a:t>TUẦN 2 BÀI 2</a:t>
            </a:r>
            <a:endParaRPr lang="vi-V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99012" y="2610148"/>
              <a:ext cx="0" cy="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386812" y="1899508"/>
              <a:ext cx="2141280" cy="208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5852" y="1866748"/>
                <a:ext cx="2210040" cy="27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CÁC LUU Ý</a:t>
            </a:r>
            <a:endParaRPr lang="vi-V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98505" y="639900"/>
              <a:ext cx="21240" cy="35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8705" y="612180"/>
                <a:ext cx="66960" cy="806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 hình tròn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hình quả trứng, tỉ lệ chiều cao bằng đầu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chân cân đối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khi hoàn chỉnh thân hình mới bắt đầu vẽ mắt, mũi, miệng và trang phục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842" name="Google Shape;842;p36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introduce yourself, write your email…</a:t>
            </a: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81" y="27498"/>
            <a:ext cx="7185314" cy="5010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Bài tâp</a:t>
            </a:r>
            <a:endParaRPr dirty="0"/>
          </a:p>
        </p:txBody>
      </p:sp>
      <p:sp>
        <p:nvSpPr>
          <p:cNvPr id="842" name="Google Shape;842;p36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bạn thiếu nhi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đứng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30585" y="2335500"/>
              <a:ext cx="4320" cy="1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6825" y="2311740"/>
                <a:ext cx="5220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30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771907" y="1587212"/>
            <a:ext cx="2110966" cy="1452237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8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1071" name="Google Shape;1071;p38"/>
          <p:cNvSpPr txBox="1">
            <a:spLocks noGrp="1"/>
          </p:cNvSpPr>
          <p:nvPr>
            <p:ph type="title" idx="2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72" name="Google Shape;1072;p38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073" name="Google Shape;1073;p38"/>
          <p:cNvSpPr/>
          <p:nvPr/>
        </p:nvSpPr>
        <p:spPr>
          <a:xfrm>
            <a:off x="3131525" y="3471460"/>
            <a:ext cx="2076" cy="2076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8"/>
          <p:cNvSpPr/>
          <p:nvPr/>
        </p:nvSpPr>
        <p:spPr>
          <a:xfrm>
            <a:off x="2333092" y="2958865"/>
            <a:ext cx="1038" cy="2076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89804" y="2335226"/>
            <a:ext cx="1984224" cy="1937000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8"/>
          <p:cNvGrpSpPr/>
          <p:nvPr/>
        </p:nvGrpSpPr>
        <p:grpSpPr>
          <a:xfrm>
            <a:off x="1456822" y="1139477"/>
            <a:ext cx="944114" cy="922027"/>
            <a:chOff x="2224775" y="535000"/>
            <a:chExt cx="430650" cy="420575"/>
          </a:xfrm>
        </p:grpSpPr>
        <p:sp>
          <p:nvSpPr>
            <p:cNvPr id="1116" name="Google Shape;1116;p38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1587350" y="688000"/>
            <a:ext cx="6106990" cy="357970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6553360" y="5350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876561" y="2491248"/>
            <a:ext cx="1841723" cy="2529310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122157" y="1003498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935001" y="500195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33846" y="309792"/>
            <a:ext cx="1697895" cy="1842402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</Words>
  <Application>Microsoft Office PowerPoint</Application>
  <PresentationFormat>On-screen Show (16:9)</PresentationFormat>
  <Paragraphs>19</Paragraphs>
  <Slides>7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Bebas Neue</vt:lpstr>
      <vt:lpstr>Times New Roman</vt:lpstr>
      <vt:lpstr>Fredoka One</vt:lpstr>
      <vt:lpstr>Quicksand Light</vt:lpstr>
      <vt:lpstr>Hammersmith One</vt:lpstr>
      <vt:lpstr>Roboto Condensed Light</vt:lpstr>
      <vt:lpstr>Fall Vibes Stickers fo Marketing by Slidesgo</vt:lpstr>
      <vt:lpstr>FALL VIBES STICKERS </vt:lpstr>
      <vt:lpstr>HOC VE NGUOI</vt:lpstr>
      <vt:lpstr>CÁC LUU Ý</vt:lpstr>
      <vt:lpstr>WHOA!</vt:lpstr>
      <vt:lpstr>Bài tâp</vt:lpstr>
      <vt:lpstr>NAME OF THE SECTION</vt:lpstr>
      <vt:lpstr>AWESOME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 </dc:title>
  <dc:creator>MyPC</dc:creator>
  <cp:lastModifiedBy>MyPC</cp:lastModifiedBy>
  <cp:revision>4</cp:revision>
  <dcterms:modified xsi:type="dcterms:W3CDTF">2021-09-11T03:17:27Z</dcterms:modified>
</cp:coreProperties>
</file>